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3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57" r:id="rId13"/>
    <p:sldId id="258" r:id="rId14"/>
    <p:sldId id="259" r:id="rId15"/>
    <p:sldId id="278" r:id="rId16"/>
    <p:sldId id="260" r:id="rId17"/>
    <p:sldId id="280" r:id="rId18"/>
    <p:sldId id="281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EEC5-AB23-4CBE-B1E3-E8669460BD4E}" type="datetimeFigureOut">
              <a:rPr lang="en-AU" smtClean="0"/>
              <a:t>27/08/2023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FB5C-1888-4BAF-AAE1-D551813A41C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62668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EEC5-AB23-4CBE-B1E3-E8669460BD4E}" type="datetimeFigureOut">
              <a:rPr lang="en-AU" smtClean="0"/>
              <a:t>27/08/2023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FB5C-1888-4BAF-AAE1-D551813A41C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9972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EEC5-AB23-4CBE-B1E3-E8669460BD4E}" type="datetimeFigureOut">
              <a:rPr lang="en-AU" smtClean="0"/>
              <a:t>27/08/2023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FB5C-1888-4BAF-AAE1-D551813A41C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34583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EEC5-AB23-4CBE-B1E3-E8669460BD4E}" type="datetimeFigureOut">
              <a:rPr lang="en-AU" smtClean="0"/>
              <a:t>27/08/2023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FB5C-1888-4BAF-AAE1-D551813A41C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7637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EEC5-AB23-4CBE-B1E3-E8669460BD4E}" type="datetimeFigureOut">
              <a:rPr lang="en-AU" smtClean="0"/>
              <a:t>27/08/2023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FB5C-1888-4BAF-AAE1-D551813A41C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76993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EEC5-AB23-4CBE-B1E3-E8669460BD4E}" type="datetimeFigureOut">
              <a:rPr lang="en-AU" smtClean="0"/>
              <a:t>27/08/2023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FB5C-1888-4BAF-AAE1-D551813A41C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09188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EEC5-AB23-4CBE-B1E3-E8669460BD4E}" type="datetimeFigureOut">
              <a:rPr lang="en-AU" smtClean="0"/>
              <a:t>27/08/2023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FB5C-1888-4BAF-AAE1-D551813A41C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0785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EEC5-AB23-4CBE-B1E3-E8669460BD4E}" type="datetimeFigureOut">
              <a:rPr lang="en-AU" smtClean="0"/>
              <a:t>27/08/2023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FB5C-1888-4BAF-AAE1-D551813A41C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8541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EEC5-AB23-4CBE-B1E3-E8669460BD4E}" type="datetimeFigureOut">
              <a:rPr lang="en-AU" smtClean="0"/>
              <a:t>27/08/2023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FB5C-1888-4BAF-AAE1-D551813A41C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8127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EEC5-AB23-4CBE-B1E3-E8669460BD4E}" type="datetimeFigureOut">
              <a:rPr lang="en-AU" smtClean="0"/>
              <a:t>27/08/2023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FB5C-1888-4BAF-AAE1-D551813A41C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3729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EEC5-AB23-4CBE-B1E3-E8669460BD4E}" type="datetimeFigureOut">
              <a:rPr lang="en-AU" smtClean="0"/>
              <a:t>27/08/2023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FB5C-1888-4BAF-AAE1-D551813A41C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141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6EEC5-AB23-4CBE-B1E3-E8669460BD4E}" type="datetimeFigureOut">
              <a:rPr lang="en-AU" smtClean="0"/>
              <a:t>27/08/2023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6FB5C-1888-4BAF-AAE1-D551813A41C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264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44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Psalm 144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5078"/>
            <a:ext cx="10515600" cy="4351338"/>
          </a:xfrm>
        </p:spPr>
        <p:txBody>
          <a:bodyPr>
            <a:normAutofit/>
          </a:bodyPr>
          <a:lstStyle/>
          <a:p>
            <a:r>
              <a:rPr lang="en-GB" sz="4000" dirty="0"/>
              <a:t>13 Our barns will be filled with every kind of provision. Our sheep will increase by thousands, by tens of thousands in our fields;</a:t>
            </a:r>
          </a:p>
          <a:p>
            <a:r>
              <a:rPr lang="en-GB" sz="4000" dirty="0"/>
              <a:t>14     our oxen will draw heavy loads.[b] There will be no breaching of walls, no going into captivity, no cry of distress in our streets.</a:t>
            </a:r>
          </a:p>
        </p:txBody>
      </p:sp>
    </p:spTree>
    <p:extLst>
      <p:ext uri="{BB962C8B-B14F-4D97-AF65-F5344CB8AC3E}">
        <p14:creationId xmlns:p14="http://schemas.microsoft.com/office/powerpoint/2010/main" val="1632786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Psalm 144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5078"/>
            <a:ext cx="10515600" cy="4351338"/>
          </a:xfrm>
        </p:spPr>
        <p:txBody>
          <a:bodyPr>
            <a:normAutofit/>
          </a:bodyPr>
          <a:lstStyle/>
          <a:p>
            <a:r>
              <a:rPr lang="en-GB" sz="4000" dirty="0"/>
              <a:t>15 Blessed is the people of whom this is true;</a:t>
            </a:r>
          </a:p>
          <a:p>
            <a:r>
              <a:rPr lang="en-GB" sz="4000"/>
              <a:t>    blessed is the people whose God is the Lord.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592896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Divine Royalty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4000" dirty="0"/>
              <a:t>There is a picture of God as a Warrior-King</a:t>
            </a:r>
          </a:p>
          <a:p>
            <a:r>
              <a:rPr lang="en-AU" sz="4000" dirty="0"/>
              <a:t>God is our Strength</a:t>
            </a:r>
          </a:p>
          <a:p>
            <a:r>
              <a:rPr lang="en-AU" sz="4000" dirty="0"/>
              <a:t>We are not alone, or unequipped for our task</a:t>
            </a:r>
          </a:p>
        </p:txBody>
      </p:sp>
    </p:spTree>
    <p:extLst>
      <p:ext uri="{BB962C8B-B14F-4D97-AF65-F5344CB8AC3E}">
        <p14:creationId xmlns:p14="http://schemas.microsoft.com/office/powerpoint/2010/main" val="2020328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AU" dirty="0"/>
              <a:t>A God </a:t>
            </a:r>
            <a:r>
              <a:rPr lang="en-AU"/>
              <a:t>of Deliverance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7906"/>
            <a:ext cx="10515600" cy="4351338"/>
          </a:xfrm>
        </p:spPr>
        <p:txBody>
          <a:bodyPr>
            <a:normAutofit/>
          </a:bodyPr>
          <a:lstStyle/>
          <a:p>
            <a:r>
              <a:rPr lang="en-AU" sz="4000" dirty="0"/>
              <a:t>Psalm 144 paints God as a mighty deliverer</a:t>
            </a:r>
          </a:p>
          <a:p>
            <a:r>
              <a:rPr lang="en-AU" sz="4000" dirty="0"/>
              <a:t>Not just ultimately but also in this life too</a:t>
            </a:r>
          </a:p>
          <a:p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3603986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7325"/>
            <a:ext cx="10515600" cy="1325563"/>
          </a:xfrm>
        </p:spPr>
        <p:txBody>
          <a:bodyPr/>
          <a:lstStyle/>
          <a:p>
            <a:r>
              <a:rPr lang="en-AU" dirty="0"/>
              <a:t>Human Frailty and Divine Sovereignty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01675"/>
            <a:ext cx="10515600" cy="4351338"/>
          </a:xfrm>
        </p:spPr>
        <p:txBody>
          <a:bodyPr>
            <a:normAutofit/>
          </a:bodyPr>
          <a:lstStyle/>
          <a:p>
            <a:r>
              <a:rPr lang="en-AU" sz="4000" dirty="0"/>
              <a:t>The psalms considers the human life </a:t>
            </a:r>
          </a:p>
          <a:p>
            <a:r>
              <a:rPr lang="en-AU" sz="4000" dirty="0"/>
              <a:t>We can find solace or peace when we recognise Divine Sovereignty</a:t>
            </a:r>
          </a:p>
          <a:p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1082724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7325"/>
            <a:ext cx="10515600" cy="1325563"/>
          </a:xfrm>
        </p:spPr>
        <p:txBody>
          <a:bodyPr/>
          <a:lstStyle/>
          <a:p>
            <a:r>
              <a:rPr lang="en-AU" dirty="0"/>
              <a:t>A King who bends 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01675"/>
            <a:ext cx="10515600" cy="4351338"/>
          </a:xfrm>
        </p:spPr>
        <p:txBody>
          <a:bodyPr>
            <a:normAutofit/>
          </a:bodyPr>
          <a:lstStyle/>
          <a:p>
            <a:pPr algn="ctr"/>
            <a:r>
              <a:rPr lang="en-AU" sz="4000" dirty="0"/>
              <a:t>God isn’t just seated on a distant throne, instead, he is leaned forward to engage with His chosen people</a:t>
            </a:r>
          </a:p>
          <a:p>
            <a:pPr algn="ctr"/>
            <a:r>
              <a:rPr lang="en-AU" sz="4000" dirty="0"/>
              <a:t>A Divine Dialogue</a:t>
            </a:r>
          </a:p>
        </p:txBody>
      </p:sp>
    </p:spTree>
    <p:extLst>
      <p:ext uri="{BB962C8B-B14F-4D97-AF65-F5344CB8AC3E}">
        <p14:creationId xmlns:p14="http://schemas.microsoft.com/office/powerpoint/2010/main" val="2849941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04800"/>
            <a:ext cx="10515600" cy="1325563"/>
          </a:xfrm>
        </p:spPr>
        <p:txBody>
          <a:bodyPr/>
          <a:lstStyle/>
          <a:p>
            <a:r>
              <a:rPr lang="en-AU" dirty="0"/>
              <a:t>Blessings of Obedience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45446"/>
            <a:ext cx="10515600" cy="4351338"/>
          </a:xfrm>
        </p:spPr>
        <p:txBody>
          <a:bodyPr>
            <a:normAutofit/>
          </a:bodyPr>
          <a:lstStyle/>
          <a:p>
            <a:r>
              <a:rPr lang="en-AU" sz="4000" dirty="0"/>
              <a:t>Psalm 144 highlight the blessings that come from a life lived in alignment with God.</a:t>
            </a:r>
          </a:p>
          <a:p>
            <a:r>
              <a:rPr lang="en-AU" sz="4000" dirty="0"/>
              <a:t>A richness of spirit</a:t>
            </a:r>
          </a:p>
          <a:p>
            <a:r>
              <a:rPr lang="en-AU" sz="4000" dirty="0"/>
              <a:t>Vanessa Van Edwards – One person is all it takes!</a:t>
            </a:r>
          </a:p>
          <a:p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711953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04800"/>
            <a:ext cx="10515600" cy="1325563"/>
          </a:xfrm>
        </p:spPr>
        <p:txBody>
          <a:bodyPr/>
          <a:lstStyle/>
          <a:p>
            <a:r>
              <a:rPr lang="en-AU" dirty="0"/>
              <a:t>A royal promise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45446"/>
            <a:ext cx="10515600" cy="4351338"/>
          </a:xfrm>
        </p:spPr>
        <p:txBody>
          <a:bodyPr>
            <a:normAutofit/>
          </a:bodyPr>
          <a:lstStyle/>
          <a:p>
            <a:r>
              <a:rPr lang="en-AU" sz="4000" dirty="0"/>
              <a:t>Psalm 144 ends on this note of unshakeable trust that is often found in the Psalms</a:t>
            </a:r>
          </a:p>
          <a:p>
            <a:r>
              <a:rPr lang="en-AU" sz="4000" dirty="0"/>
              <a:t>The Certainty of God’s promise is a royal decree</a:t>
            </a:r>
          </a:p>
          <a:p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2556748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04800"/>
            <a:ext cx="10515600" cy="1325563"/>
          </a:xfrm>
        </p:spPr>
        <p:txBody>
          <a:bodyPr/>
          <a:lstStyle/>
          <a:p>
            <a:r>
              <a:rPr lang="en-AU" dirty="0"/>
              <a:t>Jesus the ultimate fulfilment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45446"/>
            <a:ext cx="10515600" cy="4351338"/>
          </a:xfrm>
        </p:spPr>
        <p:txBody>
          <a:bodyPr>
            <a:normAutofit/>
          </a:bodyPr>
          <a:lstStyle/>
          <a:p>
            <a:r>
              <a:rPr lang="en-AU" sz="4000" dirty="0"/>
              <a:t>He:</a:t>
            </a:r>
          </a:p>
          <a:p>
            <a:r>
              <a:rPr lang="en-AU" sz="4000" dirty="0"/>
              <a:t>Is Protector and provider</a:t>
            </a:r>
          </a:p>
          <a:p>
            <a:r>
              <a:rPr lang="en-AU" sz="4000" dirty="0"/>
              <a:t>Is Deliverer and </a:t>
            </a:r>
            <a:r>
              <a:rPr lang="en-AU" sz="4000" dirty="0" err="1"/>
              <a:t>Resecuer</a:t>
            </a:r>
            <a:endParaRPr lang="en-AU" sz="4000" dirty="0"/>
          </a:p>
          <a:p>
            <a:r>
              <a:rPr lang="en-AU" sz="4000" dirty="0"/>
              <a:t>Has Humility and Approachability</a:t>
            </a:r>
          </a:p>
          <a:p>
            <a:r>
              <a:rPr lang="en-AU" sz="4000" dirty="0"/>
              <a:t>Has Blessings and Obedience</a:t>
            </a:r>
          </a:p>
          <a:p>
            <a:r>
              <a:rPr lang="en-AU" sz="4000" dirty="0"/>
              <a:t>Is Trusty worthy Promise Keeper</a:t>
            </a:r>
          </a:p>
          <a:p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4068107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04800"/>
            <a:ext cx="10515600" cy="1325563"/>
          </a:xfrm>
        </p:spPr>
        <p:txBody>
          <a:bodyPr/>
          <a:lstStyle/>
          <a:p>
            <a:r>
              <a:rPr lang="en-AU" dirty="0"/>
              <a:t>The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45446"/>
            <a:ext cx="10515600" cy="4351338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Tend to the garden of obedience</a:t>
            </a:r>
          </a:p>
          <a:p>
            <a:pPr algn="ctr"/>
            <a:r>
              <a:rPr lang="en-GB" sz="3600" dirty="0"/>
              <a:t>This might look different for everyone but we all feel at times a conviction that we are doing everything right. </a:t>
            </a:r>
          </a:p>
          <a:p>
            <a:pPr algn="ctr"/>
            <a:r>
              <a:rPr lang="en-GB" sz="3600" dirty="0"/>
              <a:t>If you don’t perhaps your tending is needed in reading God’s word and listening to His Spirit</a:t>
            </a:r>
          </a:p>
        </p:txBody>
      </p:sp>
    </p:spTree>
    <p:extLst>
      <p:ext uri="{BB962C8B-B14F-4D97-AF65-F5344CB8AC3E}">
        <p14:creationId xmlns:p14="http://schemas.microsoft.com/office/powerpoint/2010/main" val="3904344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Divine Royalty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4000" dirty="0"/>
              <a:t>There is a picture of God as a Warrior-King</a:t>
            </a:r>
          </a:p>
          <a:p>
            <a:r>
              <a:rPr lang="en-AU" sz="4000" dirty="0"/>
              <a:t>God is our Strength</a:t>
            </a:r>
          </a:p>
          <a:p>
            <a:r>
              <a:rPr lang="en-AU" sz="4000" dirty="0"/>
              <a:t>We are not alone, or unequipped for our task</a:t>
            </a:r>
          </a:p>
        </p:txBody>
      </p:sp>
    </p:spTree>
    <p:extLst>
      <p:ext uri="{BB962C8B-B14F-4D97-AF65-F5344CB8AC3E}">
        <p14:creationId xmlns:p14="http://schemas.microsoft.com/office/powerpoint/2010/main" val="2016685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Psalm 144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Praise be to the Lord my Rock, who trains my hands for war, my fingers for battle.</a:t>
            </a:r>
          </a:p>
          <a:p>
            <a:r>
              <a:rPr lang="en-GB" sz="4000" dirty="0"/>
              <a:t>2 He is my loving God and my fortress, my stronghold and my deliverer, my shield, in whom I take refuge, who subdues peoples[a] under me.</a:t>
            </a:r>
          </a:p>
        </p:txBody>
      </p:sp>
    </p:spTree>
    <p:extLst>
      <p:ext uri="{BB962C8B-B14F-4D97-AF65-F5344CB8AC3E}">
        <p14:creationId xmlns:p14="http://schemas.microsoft.com/office/powerpoint/2010/main" val="2206776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Psalm 144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3 Lord, what are human beings that you care for them, mere mortals that you think of them?</a:t>
            </a:r>
          </a:p>
          <a:p>
            <a:r>
              <a:rPr lang="en-GB" sz="4000" dirty="0"/>
              <a:t>4 They are like a breath; their days are like a fleeting shadow.</a:t>
            </a:r>
          </a:p>
        </p:txBody>
      </p:sp>
    </p:spTree>
    <p:extLst>
      <p:ext uri="{BB962C8B-B14F-4D97-AF65-F5344CB8AC3E}">
        <p14:creationId xmlns:p14="http://schemas.microsoft.com/office/powerpoint/2010/main" val="4052611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Psalm 144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5 Part your heavens, Lord, and come down; touch the mountains, so that they smoke.</a:t>
            </a:r>
          </a:p>
          <a:p>
            <a:r>
              <a:rPr lang="en-GB" sz="4000" dirty="0"/>
              <a:t>6 Send forth lightning and scatter the enemy; shoot your arrows and rout them.</a:t>
            </a:r>
          </a:p>
        </p:txBody>
      </p:sp>
    </p:spTree>
    <p:extLst>
      <p:ext uri="{BB962C8B-B14F-4D97-AF65-F5344CB8AC3E}">
        <p14:creationId xmlns:p14="http://schemas.microsoft.com/office/powerpoint/2010/main" val="600567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Psalm 144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7 Reach down your hand from on high; deliver me and rescue me from the mighty waters, from the hands of foreigners</a:t>
            </a:r>
          </a:p>
          <a:p>
            <a:r>
              <a:rPr lang="en-GB" sz="4000" dirty="0"/>
              <a:t>8 whose mouths are full of lies, whose right hands are deceitful.</a:t>
            </a:r>
          </a:p>
        </p:txBody>
      </p:sp>
    </p:spTree>
    <p:extLst>
      <p:ext uri="{BB962C8B-B14F-4D97-AF65-F5344CB8AC3E}">
        <p14:creationId xmlns:p14="http://schemas.microsoft.com/office/powerpoint/2010/main" val="1296918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Psalm 144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9 I will sing a new song to you, my God; on the ten-stringed lyre I will make music to you,</a:t>
            </a:r>
          </a:p>
          <a:p>
            <a:r>
              <a:rPr lang="en-GB" sz="4000" dirty="0"/>
              <a:t>10 to the One who gives victory to kings, who delivers his servant David.</a:t>
            </a:r>
          </a:p>
        </p:txBody>
      </p:sp>
    </p:spTree>
    <p:extLst>
      <p:ext uri="{BB962C8B-B14F-4D97-AF65-F5344CB8AC3E}">
        <p14:creationId xmlns:p14="http://schemas.microsoft.com/office/powerpoint/2010/main" val="3875713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Psalm 144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9 I will sing a new song to you, my God; on the ten-stringed lyre I will make music to you,</a:t>
            </a:r>
          </a:p>
          <a:p>
            <a:r>
              <a:rPr lang="en-GB" sz="4000" dirty="0"/>
              <a:t>10 to the One who gives victory to kings, who delivers his servant David, from the deadly sword</a:t>
            </a:r>
          </a:p>
        </p:txBody>
      </p:sp>
    </p:spTree>
    <p:extLst>
      <p:ext uri="{BB962C8B-B14F-4D97-AF65-F5344CB8AC3E}">
        <p14:creationId xmlns:p14="http://schemas.microsoft.com/office/powerpoint/2010/main" val="1692987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Psalm 144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9723"/>
            <a:ext cx="10515600" cy="4351338"/>
          </a:xfrm>
        </p:spPr>
        <p:txBody>
          <a:bodyPr>
            <a:normAutofit/>
          </a:bodyPr>
          <a:lstStyle/>
          <a:p>
            <a:r>
              <a:rPr lang="en-GB" sz="4000" dirty="0"/>
              <a:t>11 deliver me; rescue me from the hands of foreigners whose mouths are full of lies, whose right hands are deceitful.</a:t>
            </a:r>
          </a:p>
          <a:p>
            <a:r>
              <a:rPr lang="en-GB" sz="4000" dirty="0"/>
              <a:t>12 Then our sons in their youth will be like well-nurtured plants, and our daughters will be like pillars carved to adorn a palace.</a:t>
            </a:r>
          </a:p>
        </p:txBody>
      </p:sp>
    </p:spTree>
    <p:extLst>
      <p:ext uri="{BB962C8B-B14F-4D97-AF65-F5344CB8AC3E}">
        <p14:creationId xmlns:p14="http://schemas.microsoft.com/office/powerpoint/2010/main" val="2134631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653</Words>
  <Application>Microsoft Office PowerPoint</Application>
  <PresentationFormat>Widescreen</PresentationFormat>
  <Paragraphs>62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Divine Royalty</vt:lpstr>
      <vt:lpstr>Psalm 144</vt:lpstr>
      <vt:lpstr>Psalm 144</vt:lpstr>
      <vt:lpstr>Psalm 144</vt:lpstr>
      <vt:lpstr>Psalm 144</vt:lpstr>
      <vt:lpstr>Psalm 144</vt:lpstr>
      <vt:lpstr>Psalm 144</vt:lpstr>
      <vt:lpstr>Psalm 144</vt:lpstr>
      <vt:lpstr>Psalm 144</vt:lpstr>
      <vt:lpstr>Psalm 144</vt:lpstr>
      <vt:lpstr>Divine Royalty</vt:lpstr>
      <vt:lpstr>A God of Deliverance</vt:lpstr>
      <vt:lpstr>Human Frailty and Divine Sovereignty</vt:lpstr>
      <vt:lpstr>A King who bends Low</vt:lpstr>
      <vt:lpstr>Blessings of Obedience</vt:lpstr>
      <vt:lpstr>A royal promise</vt:lpstr>
      <vt:lpstr>Jesus the ultimate fulfilment </vt:lpstr>
      <vt:lpstr>The Challenge</vt:lpstr>
    </vt:vector>
  </TitlesOfParts>
  <Company>Victoria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Adams</dc:creator>
  <cp:lastModifiedBy>Thomas Kenneally</cp:lastModifiedBy>
  <cp:revision>37</cp:revision>
  <dcterms:created xsi:type="dcterms:W3CDTF">2023-08-02T01:18:32Z</dcterms:created>
  <dcterms:modified xsi:type="dcterms:W3CDTF">2023-08-26T21:26:30Z</dcterms:modified>
</cp:coreProperties>
</file>